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4" r:id="rId3"/>
    <p:sldId id="265" r:id="rId4"/>
    <p:sldId id="260" r:id="rId5"/>
    <p:sldId id="258" r:id="rId6"/>
    <p:sldId id="259" r:id="rId7"/>
    <p:sldId id="261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84E8CF-F2EB-4B8A-806A-61837541DAFE}" type="datetimeFigureOut">
              <a:rPr lang="tr-TR" smtClean="0"/>
              <a:pPr/>
              <a:t>10.02.2013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CC2DAAF-AA29-4741-8216-0D98D3D086D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95536" y="404664"/>
            <a:ext cx="8136904" cy="50167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latin typeface="Hand writing Mutlu" pitchFamily="2" charset="0"/>
              </a:rPr>
              <a:t>      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MİNE  İLE  EMİNE</a:t>
            </a:r>
            <a:endParaRPr lang="tr-TR" sz="36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r>
              <a:rPr lang="tr-TR" sz="3600" dirty="0" smtClean="0">
                <a:latin typeface="Hand writing Mutlu" pitchFamily="2" charset="0"/>
              </a:rPr>
              <a:t>Mine mantar al ama elma alma.</a:t>
            </a:r>
          </a:p>
          <a:p>
            <a:r>
              <a:rPr lang="tr-TR" sz="3600" dirty="0" smtClean="0">
                <a:latin typeface="Hand writing Mutlu" pitchFamily="2" charset="0"/>
              </a:rPr>
              <a:t>Mine , mor mont alma.</a:t>
            </a:r>
          </a:p>
          <a:p>
            <a:r>
              <a:rPr lang="tr-TR" sz="3600" dirty="0" err="1" smtClean="0">
                <a:latin typeface="Hand writing Mutlu" pitchFamily="2" charset="0"/>
              </a:rPr>
              <a:t>Lila</a:t>
            </a:r>
            <a:r>
              <a:rPr lang="tr-TR" sz="3600" dirty="0" smtClean="0">
                <a:latin typeface="Hand writing Mutlu" pitchFamily="2" charset="0"/>
              </a:rPr>
              <a:t> mont al.</a:t>
            </a:r>
          </a:p>
          <a:p>
            <a:r>
              <a:rPr lang="tr-TR" sz="3600" dirty="0" smtClean="0">
                <a:latin typeface="Hand writing Mutlu" pitchFamily="2" charset="0"/>
              </a:rPr>
              <a:t>Emine , oteli arama.</a:t>
            </a:r>
          </a:p>
          <a:p>
            <a:r>
              <a:rPr lang="tr-TR" sz="3600" dirty="0" smtClean="0">
                <a:latin typeface="Hand writing Mutlu" pitchFamily="2" charset="0"/>
              </a:rPr>
              <a:t>Emine ,limon tartma,mantar tart.</a:t>
            </a:r>
          </a:p>
          <a:p>
            <a:r>
              <a:rPr lang="tr-TR" sz="3600" dirty="0" smtClean="0">
                <a:latin typeface="Hand writing Mutlu" pitchFamily="2" charset="0"/>
              </a:rPr>
              <a:t>Mine laleleri atma.</a:t>
            </a:r>
          </a:p>
          <a:p>
            <a:endParaRPr lang="tr-TR" sz="3600" dirty="0" smtClean="0">
              <a:latin typeface="Hand writing Mutlu" pitchFamily="2" charset="0"/>
            </a:endParaRPr>
          </a:p>
          <a:p>
            <a:r>
              <a:rPr lang="tr-TR" sz="3600" dirty="0" smtClean="0">
                <a:latin typeface="Hand writing Mutlu" pitchFamily="2" charset="0"/>
              </a:rPr>
              <a:t> </a:t>
            </a:r>
            <a:endParaRPr lang="tr-TR" sz="36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Onun Nurten onun.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752481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Onur,Nur’u tutar.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Onun elini tuttu.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568952" cy="8156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700" dirty="0" smtClean="0">
                <a:latin typeface="Hand writing Mutlu" pitchFamily="2" charset="0"/>
              </a:rPr>
              <a:t>Mantar ile limonu unuttu.    </a:t>
            </a:r>
            <a:endParaRPr lang="tr-TR" sz="47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Rum </a:t>
            </a:r>
            <a:r>
              <a:rPr lang="tr-TR" sz="5400" dirty="0" err="1" smtClean="0">
                <a:latin typeface="Hand writing Mutlu" pitchFamily="2" charset="0"/>
              </a:rPr>
              <a:t>run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rut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rur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rul</a:t>
            </a:r>
            <a:r>
              <a:rPr lang="tr-TR" sz="5400" dirty="0" smtClean="0">
                <a:latin typeface="Hand writing Mutlu" pitchFamily="2" charset="0"/>
              </a:rPr>
              <a:t>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607249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torun  marul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Anne torununu anlat.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000" dirty="0" smtClean="0">
                <a:latin typeface="Hand writing Mutlu" pitchFamily="2" charset="0"/>
              </a:rPr>
              <a:t>Torunun marulu unuttu.    </a:t>
            </a:r>
            <a:endParaRPr lang="tr-TR" sz="5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000" dirty="0" err="1" smtClean="0">
                <a:latin typeface="Hand writing Mutlu" pitchFamily="2" charset="0"/>
              </a:rPr>
              <a:t>Mun</a:t>
            </a:r>
            <a:r>
              <a:rPr lang="tr-TR" sz="5000" dirty="0" smtClean="0">
                <a:latin typeface="Hand writing Mutlu" pitchFamily="2" charset="0"/>
              </a:rPr>
              <a:t> </a:t>
            </a:r>
            <a:r>
              <a:rPr lang="tr-TR" sz="5000" dirty="0" err="1" smtClean="0">
                <a:latin typeface="Hand writing Mutlu" pitchFamily="2" charset="0"/>
              </a:rPr>
              <a:t>mur</a:t>
            </a:r>
            <a:r>
              <a:rPr lang="tr-TR" sz="5000" dirty="0" smtClean="0">
                <a:latin typeface="Hand writing Mutlu" pitchFamily="2" charset="0"/>
              </a:rPr>
              <a:t> </a:t>
            </a:r>
            <a:r>
              <a:rPr lang="tr-TR" sz="5000" dirty="0" err="1" smtClean="0">
                <a:latin typeface="Hand writing Mutlu" pitchFamily="2" charset="0"/>
              </a:rPr>
              <a:t>mul</a:t>
            </a:r>
            <a:r>
              <a:rPr lang="tr-TR" sz="5000" dirty="0" smtClean="0">
                <a:latin typeface="Hand writing Mutlu" pitchFamily="2" charset="0"/>
              </a:rPr>
              <a:t> mum mut    </a:t>
            </a:r>
            <a:endParaRPr lang="tr-TR" sz="50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838562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armut  mutlu umutlu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memur  umut  Timur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Aman memur olma.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404664"/>
            <a:ext cx="864095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Timur mutlu mu mutlu.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777488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Umutlu mu umutlu.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Torununa marul alma.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820472" cy="7848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500" dirty="0" smtClean="0">
                <a:latin typeface="Hand writing Mutlu" pitchFamily="2" charset="0"/>
              </a:rPr>
              <a:t>Armut alma ama marul  al. </a:t>
            </a:r>
            <a:endParaRPr lang="tr-TR" sz="45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 iri armut al.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700808"/>
            <a:ext cx="742543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Onur motora otur.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51520" y="2924944"/>
            <a:ext cx="8496944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Nine torunu ile mutlu </a:t>
            </a:r>
          </a:p>
          <a:p>
            <a:r>
              <a:rPr lang="tr-TR" sz="5400" dirty="0" smtClean="0">
                <a:latin typeface="Hand writing Mutlu" pitchFamily="2" charset="0"/>
              </a:rPr>
              <a:t>olur.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51520" y="4869160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Nuri limonu alma.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Umut mumu unuttu.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51520" y="1556792"/>
            <a:ext cx="8400056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Murat limon ile marul</a:t>
            </a:r>
          </a:p>
          <a:p>
            <a:r>
              <a:rPr lang="tr-TR" sz="5400" dirty="0" smtClean="0">
                <a:latin typeface="Hand writing Mutlu" pitchFamily="2" charset="0"/>
              </a:rPr>
              <a:t>al.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501008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Tuna un ile armut al.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869160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Nuran tutumlu ol.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Onur atlara oturma.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514115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Otlara otur.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000" dirty="0" err="1" smtClean="0">
                <a:latin typeface="Hand writing Mutlu" pitchFamily="2" charset="0"/>
              </a:rPr>
              <a:t>Leman</a:t>
            </a:r>
            <a:r>
              <a:rPr lang="tr-TR" sz="5000" dirty="0" smtClean="0">
                <a:latin typeface="Hand writing Mutlu" pitchFamily="2" charset="0"/>
              </a:rPr>
              <a:t> mantonu unutma.   </a:t>
            </a:r>
            <a:endParaRPr lang="tr-TR" sz="50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Timur mumu tut.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Onur,Emel’i tutma.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859081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Tamam tamam tutmam.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Annem,Onur’u unuttu.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Nur,unu eleme.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Umut,unu elleme.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9" y="1844824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Otu tutam tutam atma.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Tur  </a:t>
            </a:r>
            <a:r>
              <a:rPr lang="tr-TR" sz="5400" dirty="0" err="1" smtClean="0">
                <a:latin typeface="Hand writing Mutlu" pitchFamily="2" charset="0"/>
              </a:rPr>
              <a:t>tum</a:t>
            </a:r>
            <a:r>
              <a:rPr lang="tr-TR" sz="5400" dirty="0" smtClean="0">
                <a:latin typeface="Hand writing Mutlu" pitchFamily="2" charset="0"/>
              </a:rPr>
              <a:t>  tut  tun  tul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Turna   tuttur   tuttu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        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OTUR</a:t>
            </a:r>
          </a:p>
          <a:p>
            <a:r>
              <a:rPr lang="tr-TR" sz="5400" dirty="0" smtClean="0">
                <a:latin typeface="Hand writing Mutlu" pitchFamily="2" charset="0"/>
              </a:rPr>
              <a:t>Onur,ora orman.</a:t>
            </a:r>
          </a:p>
          <a:p>
            <a:r>
              <a:rPr lang="tr-TR" sz="5400" dirty="0" smtClean="0">
                <a:latin typeface="Hand writing Mutlu" pitchFamily="2" charset="0"/>
              </a:rPr>
              <a:t>O orman nemli.</a:t>
            </a:r>
          </a:p>
          <a:p>
            <a:r>
              <a:rPr lang="tr-TR" sz="5400" dirty="0" smtClean="0">
                <a:latin typeface="Hand writing Mutlu" pitchFamily="2" charset="0"/>
              </a:rPr>
              <a:t>Oturma Onur oturma.</a:t>
            </a:r>
          </a:p>
          <a:p>
            <a:r>
              <a:rPr lang="tr-TR" sz="5400" dirty="0" smtClean="0">
                <a:latin typeface="Hand writing Mutlu" pitchFamily="2" charset="0"/>
              </a:rPr>
              <a:t>1 tane mont tut .</a:t>
            </a:r>
          </a:p>
          <a:p>
            <a:r>
              <a:rPr lang="tr-TR" sz="5400" dirty="0" smtClean="0">
                <a:latin typeface="Hand writing Mutlu" pitchFamily="2" charset="0"/>
              </a:rPr>
              <a:t>Ona otur.</a:t>
            </a:r>
          </a:p>
          <a:p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79512" y="188640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err="1" smtClean="0">
                <a:latin typeface="Hand writing Mutlu" pitchFamily="2" charset="0"/>
              </a:rPr>
              <a:t>Leman</a:t>
            </a:r>
            <a:r>
              <a:rPr lang="tr-TR" sz="5400" dirty="0" smtClean="0">
                <a:latin typeface="Hand writing Mutlu" pitchFamily="2" charset="0"/>
              </a:rPr>
              <a:t>, limonata al.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51521" y="1484784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Metin elma alma.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2852936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Elmalar iri mi iri.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51520" y="4293096"/>
            <a:ext cx="8640960" cy="8463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900" dirty="0" smtClean="0">
                <a:latin typeface="Hand writing Mutlu" pitchFamily="2" charset="0"/>
              </a:rPr>
              <a:t>Emine,mor entarini arama. </a:t>
            </a:r>
            <a:endParaRPr lang="tr-TR" sz="49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404664"/>
            <a:ext cx="8568951" cy="5078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      </a:t>
            </a:r>
            <a:r>
              <a:rPr lang="tr-TR" sz="5400" b="1" dirty="0" smtClean="0">
                <a:solidFill>
                  <a:srgbClr val="FF0000"/>
                </a:solidFill>
                <a:latin typeface="Hand writing Mutlu" pitchFamily="2" charset="0"/>
              </a:rPr>
              <a:t>NUMARA</a:t>
            </a:r>
          </a:p>
          <a:p>
            <a:r>
              <a:rPr lang="tr-TR" sz="5400" dirty="0" smtClean="0">
                <a:latin typeface="Hand writing Mutlu" pitchFamily="2" charset="0"/>
              </a:rPr>
              <a:t>Ona 5 numara mont al.</a:t>
            </a:r>
          </a:p>
          <a:p>
            <a:r>
              <a:rPr lang="tr-TR" sz="5400" dirty="0" smtClean="0">
                <a:latin typeface="Hand writing Mutlu" pitchFamily="2" charset="0"/>
              </a:rPr>
              <a:t>3 numara alma.</a:t>
            </a:r>
          </a:p>
          <a:p>
            <a:r>
              <a:rPr lang="tr-TR" sz="5400" dirty="0" smtClean="0">
                <a:latin typeface="Hand writing Mutlu" pitchFamily="2" charset="0"/>
              </a:rPr>
              <a:t>Unutma Umut unutma.</a:t>
            </a:r>
          </a:p>
          <a:p>
            <a:r>
              <a:rPr lang="tr-TR" sz="5400" dirty="0" smtClean="0">
                <a:latin typeface="Hand writing Mutlu" pitchFamily="2" charset="0"/>
              </a:rPr>
              <a:t>Murat’a mor mont al.</a:t>
            </a:r>
          </a:p>
          <a:p>
            <a:r>
              <a:rPr lang="tr-TR" sz="5400" dirty="0" smtClean="0">
                <a:latin typeface="Hand writing Mutlu" pitchFamily="2" charset="0"/>
              </a:rPr>
              <a:t>Murat mutlu olur.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117693"/>
            <a:ext cx="8352928" cy="58015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        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OTLU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Otlu omlet olur mu?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Olur Timur olur.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Omlete 3 tutam ot at.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Otlu mama olur mu?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Olur Metin olur.</a:t>
            </a:r>
          </a:p>
          <a:p>
            <a:r>
              <a:rPr lang="tr-TR" sz="4700" dirty="0" smtClean="0">
                <a:solidFill>
                  <a:schemeClr val="bg1"/>
                </a:solidFill>
                <a:latin typeface="Hand writing Mutlu" pitchFamily="2" charset="0"/>
              </a:rPr>
              <a:t>Mamana ot ile mantar 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67403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      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TUTUMLU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Turan tutumlu ol.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 marul elli lira.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 marulu alma.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Mor tulum on lira.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 tulumu alma.</a:t>
            </a:r>
          </a:p>
          <a:p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Tutumlu ol.</a:t>
            </a:r>
          </a:p>
          <a:p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404664"/>
            <a:ext cx="8568951" cy="67403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         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MUM</a:t>
            </a:r>
          </a:p>
          <a:p>
            <a:r>
              <a:rPr lang="tr-TR" sz="5400" dirty="0" smtClean="0">
                <a:latin typeface="Hand writing Mutlu" pitchFamily="2" charset="0"/>
              </a:rPr>
              <a:t>O mum Onur’un mumu.</a:t>
            </a:r>
          </a:p>
          <a:p>
            <a:r>
              <a:rPr lang="tr-TR" sz="5400" dirty="0" smtClean="0">
                <a:latin typeface="Hand writing Mutlu" pitchFamily="2" charset="0"/>
              </a:rPr>
              <a:t>Mumu Umut’a alma.</a:t>
            </a:r>
          </a:p>
          <a:p>
            <a:r>
              <a:rPr lang="tr-TR" sz="5400" dirty="0" smtClean="0">
                <a:latin typeface="Hand writing Mutlu" pitchFamily="2" charset="0"/>
              </a:rPr>
              <a:t>O mor mumu tut.</a:t>
            </a:r>
          </a:p>
          <a:p>
            <a:r>
              <a:rPr lang="tr-TR" sz="5400" dirty="0" smtClean="0">
                <a:latin typeface="Hand writing Mutlu" pitchFamily="2" charset="0"/>
              </a:rPr>
              <a:t>Onur’a at.</a:t>
            </a:r>
          </a:p>
          <a:p>
            <a:r>
              <a:rPr lang="tr-TR" sz="5400" dirty="0" smtClean="0">
                <a:latin typeface="Hand writing Mutlu" pitchFamily="2" charset="0"/>
              </a:rPr>
              <a:t>Onur onu tutar.</a:t>
            </a:r>
          </a:p>
          <a:p>
            <a:r>
              <a:rPr lang="tr-TR" sz="5400" dirty="0" smtClean="0">
                <a:latin typeface="Hand writing Mutlu" pitchFamily="2" charset="0"/>
              </a:rPr>
              <a:t>Mor mum onun.</a:t>
            </a:r>
          </a:p>
          <a:p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620688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Metin roman al.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79512" y="2060848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Motora atla arma al.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51520" y="3284984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Mert mor mermer arar.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79512" y="4581128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Temel limon tartar.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err="1" smtClean="0">
                <a:latin typeface="Hand writing Mutlu" pitchFamily="2" charset="0"/>
              </a:rPr>
              <a:t>lum</a:t>
            </a:r>
            <a:r>
              <a:rPr lang="tr-TR" sz="5400" dirty="0" smtClean="0">
                <a:latin typeface="Hand writing Mutlu" pitchFamily="2" charset="0"/>
              </a:rPr>
              <a:t>  </a:t>
            </a:r>
            <a:r>
              <a:rPr lang="tr-TR" sz="5400" dirty="0" err="1" smtClean="0">
                <a:latin typeface="Hand writing Mutlu" pitchFamily="2" charset="0"/>
              </a:rPr>
              <a:t>lur</a:t>
            </a:r>
            <a:r>
              <a:rPr lang="tr-TR" sz="5400" dirty="0" smtClean="0">
                <a:latin typeface="Hand writing Mutlu" pitchFamily="2" charset="0"/>
              </a:rPr>
              <a:t>  </a:t>
            </a:r>
            <a:r>
              <a:rPr lang="tr-TR" sz="5400" dirty="0" err="1" smtClean="0">
                <a:latin typeface="Hand writing Mutlu" pitchFamily="2" charset="0"/>
              </a:rPr>
              <a:t>lun</a:t>
            </a:r>
            <a:r>
              <a:rPr lang="tr-TR" sz="5400" dirty="0" smtClean="0">
                <a:latin typeface="Hand writing Mutlu" pitchFamily="2" charset="0"/>
              </a:rPr>
              <a:t>  </a:t>
            </a:r>
            <a:r>
              <a:rPr lang="tr-TR" sz="5400" dirty="0" err="1" smtClean="0">
                <a:latin typeface="Hand writing Mutlu" pitchFamily="2" charset="0"/>
              </a:rPr>
              <a:t>lut</a:t>
            </a:r>
            <a:r>
              <a:rPr lang="tr-TR" sz="5400" dirty="0" smtClean="0">
                <a:latin typeface="Hand writing Mutlu" pitchFamily="2" charset="0"/>
              </a:rPr>
              <a:t>  </a:t>
            </a:r>
            <a:r>
              <a:rPr lang="tr-TR" sz="5400" dirty="0" err="1" smtClean="0">
                <a:latin typeface="Hand writing Mutlu" pitchFamily="2" charset="0"/>
              </a:rPr>
              <a:t>lul</a:t>
            </a:r>
            <a:r>
              <a:rPr lang="tr-TR" sz="5400" dirty="0" smtClean="0">
                <a:latin typeface="Hand writing Mutlu" pitchFamily="2" charset="0"/>
              </a:rPr>
              <a:t>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841608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Olur   tulum  olumlu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Tur  </a:t>
            </a:r>
            <a:r>
              <a:rPr lang="tr-TR" sz="5400" dirty="0" err="1" smtClean="0">
                <a:latin typeface="Hand writing Mutlu" pitchFamily="2" charset="0"/>
              </a:rPr>
              <a:t>tum</a:t>
            </a:r>
            <a:r>
              <a:rPr lang="tr-TR" sz="5400" dirty="0" smtClean="0">
                <a:latin typeface="Hand writing Mutlu" pitchFamily="2" charset="0"/>
              </a:rPr>
              <a:t>  tut  tun  tul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Turna   tuttur   tuttu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11560" y="404664"/>
            <a:ext cx="815479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lu</a:t>
            </a:r>
            <a:r>
              <a:rPr lang="tr-TR" sz="5400" dirty="0" smtClean="0">
                <a:latin typeface="Hand writing Mutlu" pitchFamily="2" charset="0"/>
              </a:rPr>
              <a:t>  tu  nu  </a:t>
            </a:r>
            <a:r>
              <a:rPr lang="tr-TR" sz="5400" dirty="0" err="1" smtClean="0">
                <a:latin typeface="Hand writing Mutlu" pitchFamily="2" charset="0"/>
              </a:rPr>
              <a:t>ru</a:t>
            </a:r>
            <a:r>
              <a:rPr lang="tr-TR" sz="5400" dirty="0" smtClean="0">
                <a:latin typeface="Hand writing Mutlu" pitchFamily="2" charset="0"/>
              </a:rPr>
              <a:t>  mu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467544" y="1772816"/>
            <a:ext cx="846097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um  ur  un  ut  </a:t>
            </a:r>
            <a:r>
              <a:rPr lang="tr-TR" sz="5400" dirty="0" err="1" smtClean="0">
                <a:latin typeface="Hand writing Mutlu" pitchFamily="2" charset="0"/>
              </a:rPr>
              <a:t>ul</a:t>
            </a:r>
            <a:r>
              <a:rPr lang="tr-TR" sz="5400" dirty="0" smtClean="0">
                <a:latin typeface="Hand writing Mutlu" pitchFamily="2" charset="0"/>
              </a:rPr>
              <a:t>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67544" y="3068960"/>
            <a:ext cx="848501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 ulu  unu  rulo tortu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95536" y="4365104"/>
            <a:ext cx="863730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Tutar  numara   onu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71058" y="188640"/>
            <a:ext cx="887294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Murat  Nuran  Nuri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51521" y="1484784"/>
            <a:ext cx="864096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Tuna  Nurettin  Turan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51520" y="2708920"/>
            <a:ext cx="819166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Numan  Ural  Nur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260648"/>
            <a:ext cx="849623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Otur  tutum  tutumlu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51520" y="1484784"/>
            <a:ext cx="334578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Turla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0226" y="2780928"/>
            <a:ext cx="8977138" cy="892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200" dirty="0" smtClean="0">
                <a:latin typeface="Hand writing Mutlu" pitchFamily="2" charset="0"/>
              </a:rPr>
              <a:t>Anne, Murat’a tulum al.</a:t>
            </a:r>
            <a:endParaRPr lang="tr-TR" sz="52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0" y="2780928"/>
            <a:ext cx="8489825" cy="892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200" dirty="0" smtClean="0">
                <a:latin typeface="Hand writing Mutlu" pitchFamily="2" charset="0"/>
              </a:rPr>
              <a:t>Turan on numara tuttu.</a:t>
            </a:r>
            <a:endParaRPr lang="tr-TR" sz="52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Nur’a turna tuttur.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39552" y="404664"/>
            <a:ext cx="662873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 turna tuttu.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47056" y="404664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Nuri loton tuttu mu?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39552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Tutumlu ol tutumlu.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9" y="404664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Nur </a:t>
            </a:r>
            <a:r>
              <a:rPr lang="tr-TR" sz="5400" dirty="0" err="1" smtClean="0">
                <a:latin typeface="Hand writing Mutlu" pitchFamily="2" charset="0"/>
              </a:rPr>
              <a:t>nun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nul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num</a:t>
            </a:r>
            <a:r>
              <a:rPr lang="tr-TR" sz="5400" dirty="0" smtClean="0">
                <a:latin typeface="Hand writing Mutlu" pitchFamily="2" charset="0"/>
              </a:rPr>
              <a:t> </a:t>
            </a:r>
            <a:r>
              <a:rPr lang="tr-TR" sz="5400" dirty="0" err="1" smtClean="0">
                <a:latin typeface="Hand writing Mutlu" pitchFamily="2" charset="0"/>
              </a:rPr>
              <a:t>nut</a:t>
            </a:r>
            <a:r>
              <a:rPr lang="tr-TR" sz="5400" dirty="0" smtClean="0">
                <a:latin typeface="Hand writing Mutlu" pitchFamily="2" charset="0"/>
              </a:rPr>
              <a:t>  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1844824"/>
            <a:ext cx="856895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Unut  unutma  unuttu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212976"/>
            <a:ext cx="8496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Onur  Nurten  onun   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23528" y="4581128"/>
            <a:ext cx="83529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Hand writing Mutlu" pitchFamily="2" charset="0"/>
              </a:rPr>
              <a:t>O tulum onun mu?    </a:t>
            </a:r>
            <a:endParaRPr lang="tr-TR" sz="54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246</TotalTime>
  <Words>446</Words>
  <Application>Microsoft Office PowerPoint</Application>
  <PresentationFormat>Ekran Gösterisi (4:3)</PresentationFormat>
  <Paragraphs>111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Kağıt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km</dc:creator>
  <cp:lastModifiedBy>km</cp:lastModifiedBy>
  <cp:revision>49</cp:revision>
  <dcterms:created xsi:type="dcterms:W3CDTF">2013-02-09T21:32:42Z</dcterms:created>
  <dcterms:modified xsi:type="dcterms:W3CDTF">2013-02-10T15:10:28Z</dcterms:modified>
</cp:coreProperties>
</file>